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5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08712" y="0"/>
            <a:ext cx="17070705" cy="2571750"/>
          </a:xfrm>
          <a:custGeom>
            <a:avLst/>
            <a:gdLst/>
            <a:ahLst/>
            <a:cxnLst/>
            <a:rect l="l" t="t" r="r" b="b"/>
            <a:pathLst>
              <a:path w="17070705" h="2571750">
                <a:moveTo>
                  <a:pt x="17070574" y="2571749"/>
                </a:moveTo>
                <a:lnTo>
                  <a:pt x="0" y="2571749"/>
                </a:lnTo>
                <a:lnTo>
                  <a:pt x="0" y="0"/>
                </a:lnTo>
                <a:lnTo>
                  <a:pt x="17070574" y="0"/>
                </a:lnTo>
                <a:lnTo>
                  <a:pt x="17070574" y="257174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46165" y="508823"/>
            <a:ext cx="5638165" cy="14274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9540"/>
            <a:chOff x="0" y="0"/>
            <a:chExt cx="18288000" cy="10289540"/>
          </a:xfrm>
        </p:grpSpPr>
        <p:sp>
          <p:nvSpPr>
            <p:cNvPr id="3" name="object 3"/>
            <p:cNvSpPr/>
            <p:nvPr/>
          </p:nvSpPr>
          <p:spPr>
            <a:xfrm>
              <a:off x="0" y="3600449"/>
              <a:ext cx="18288000" cy="3086100"/>
            </a:xfrm>
            <a:custGeom>
              <a:avLst/>
              <a:gdLst/>
              <a:ahLst/>
              <a:cxnLst/>
              <a:rect l="l" t="t" r="r" b="b"/>
              <a:pathLst>
                <a:path w="18288000" h="3086100">
                  <a:moveTo>
                    <a:pt x="0" y="0"/>
                  </a:moveTo>
                  <a:lnTo>
                    <a:pt x="18287997" y="0"/>
                  </a:lnTo>
                  <a:lnTo>
                    <a:pt x="18287997" y="3086099"/>
                  </a:lnTo>
                  <a:lnTo>
                    <a:pt x="0" y="3086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404338" cy="486218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5024" y="5235391"/>
              <a:ext cx="5152976" cy="50541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73351" y="4395850"/>
            <a:ext cx="9951085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6000" i="1" spc="-915" dirty="0">
                <a:latin typeface="Arial Black" panose="020B0A04020102020204" pitchFamily="34" charset="0"/>
              </a:rPr>
              <a:t>Inventory   Management     </a:t>
            </a:r>
            <a:br>
              <a:rPr lang="en-IN" sz="6000" i="1" spc="-915" dirty="0">
                <a:latin typeface="Arial Black" panose="020B0A04020102020204" pitchFamily="34" charset="0"/>
              </a:rPr>
            </a:br>
            <a:r>
              <a:rPr lang="en-IN" sz="6000" i="1" spc="-915" dirty="0">
                <a:latin typeface="Arial Black" panose="020B0A04020102020204" pitchFamily="34" charset="0"/>
              </a:rPr>
              <a:t> System</a:t>
            </a:r>
            <a:endParaRPr sz="6000" i="1" spc="-434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5268" y="437317"/>
            <a:ext cx="13863027" cy="98496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0469" y="283128"/>
            <a:ext cx="13899557" cy="100038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5428" y="279321"/>
            <a:ext cx="14182621" cy="100076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1089" y="307192"/>
            <a:ext cx="13926954" cy="99798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1502" y="283996"/>
            <a:ext cx="14000430" cy="100030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0800" y="292290"/>
            <a:ext cx="14356178" cy="999470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3776" y="561701"/>
            <a:ext cx="13543390" cy="97252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9807"/>
            <a:ext cx="18287999" cy="100671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3001" y="2855990"/>
            <a:ext cx="12696824" cy="7143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315">
              <a:lnSpc>
                <a:spcPct val="100000"/>
              </a:lnSpc>
              <a:spcBef>
                <a:spcPts val="100"/>
              </a:spcBef>
            </a:pPr>
            <a:r>
              <a:rPr spc="-635" dirty="0"/>
              <a:t>Login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4825" y="2959378"/>
            <a:ext cx="12696824" cy="7143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6805">
              <a:lnSpc>
                <a:spcPct val="100000"/>
              </a:lnSpc>
              <a:spcBef>
                <a:spcPts val="100"/>
              </a:spcBef>
            </a:pPr>
            <a:r>
              <a:rPr spc="-610" dirty="0"/>
              <a:t>Home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603084" y="4593578"/>
            <a:ext cx="8296909" cy="292100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4050" spc="-229" dirty="0">
                <a:latin typeface="Arial Black"/>
                <a:cs typeface="Arial Black"/>
              </a:rPr>
              <a:t>Deepak.-</a:t>
            </a:r>
            <a:r>
              <a:rPr sz="4050" spc="-80" dirty="0">
                <a:latin typeface="Arial Black"/>
                <a:cs typeface="Arial Black"/>
              </a:rPr>
              <a:t>L-</a:t>
            </a:r>
            <a:r>
              <a:rPr sz="4050" spc="-275" dirty="0">
                <a:latin typeface="Arial Black"/>
                <a:cs typeface="Arial Black"/>
              </a:rPr>
              <a:t>2115000315</a:t>
            </a:r>
            <a:endParaRPr sz="4050" dirty="0">
              <a:latin typeface="Arial Black"/>
              <a:cs typeface="Arial Black"/>
            </a:endParaRPr>
          </a:p>
          <a:p>
            <a:pPr marL="12700" marR="1966595">
              <a:lnSpc>
                <a:spcPct val="117300"/>
              </a:lnSpc>
            </a:pPr>
            <a:r>
              <a:rPr sz="4050" spc="-185" dirty="0">
                <a:latin typeface="Arial Black"/>
                <a:cs typeface="Arial Black"/>
              </a:rPr>
              <a:t>Priyanshu-</a:t>
            </a:r>
            <a:r>
              <a:rPr sz="4050" spc="-80" dirty="0">
                <a:latin typeface="Arial Black"/>
                <a:cs typeface="Arial Black"/>
              </a:rPr>
              <a:t>L-</a:t>
            </a:r>
            <a:r>
              <a:rPr sz="4050" spc="-310" dirty="0">
                <a:latin typeface="Arial Black"/>
                <a:cs typeface="Arial Black"/>
              </a:rPr>
              <a:t>2115000778 </a:t>
            </a:r>
            <a:r>
              <a:rPr sz="4050" spc="-215" dirty="0">
                <a:latin typeface="Arial Black"/>
                <a:cs typeface="Arial Black"/>
              </a:rPr>
              <a:t>Aditya-</a:t>
            </a:r>
            <a:r>
              <a:rPr sz="4050" spc="-75" dirty="0">
                <a:latin typeface="Arial Black"/>
                <a:cs typeface="Arial Black"/>
              </a:rPr>
              <a:t>G-</a:t>
            </a:r>
            <a:r>
              <a:rPr lang="en-IN" sz="4050" spc="-75" dirty="0">
                <a:latin typeface="Arial Black"/>
                <a:cs typeface="Arial Black"/>
              </a:rPr>
              <a:t>21</a:t>
            </a:r>
            <a:r>
              <a:rPr sz="4050" spc="-10" dirty="0">
                <a:latin typeface="Arial Black"/>
                <a:cs typeface="Arial Black"/>
              </a:rPr>
              <a:t>15000074</a:t>
            </a:r>
            <a:endParaRPr sz="405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4050" spc="-229" dirty="0">
                <a:latin typeface="Arial Black"/>
                <a:cs typeface="Arial Black"/>
              </a:rPr>
              <a:t>Shiv</a:t>
            </a:r>
            <a:r>
              <a:rPr sz="4050" spc="-370" dirty="0">
                <a:latin typeface="Arial Black"/>
                <a:cs typeface="Arial Black"/>
              </a:rPr>
              <a:t> </a:t>
            </a:r>
            <a:r>
              <a:rPr sz="4050" spc="-335" dirty="0">
                <a:latin typeface="Arial Black"/>
                <a:cs typeface="Arial Black"/>
              </a:rPr>
              <a:t>Kumar</a:t>
            </a:r>
            <a:r>
              <a:rPr sz="4050" spc="-365" dirty="0">
                <a:latin typeface="Arial Black"/>
                <a:cs typeface="Arial Black"/>
              </a:rPr>
              <a:t> </a:t>
            </a:r>
            <a:r>
              <a:rPr sz="4050" spc="-155" dirty="0">
                <a:latin typeface="Arial Black"/>
                <a:cs typeface="Arial Black"/>
              </a:rPr>
              <a:t>Dixit-</a:t>
            </a:r>
            <a:r>
              <a:rPr sz="4050" spc="60" dirty="0">
                <a:latin typeface="Arial Black"/>
                <a:cs typeface="Arial Black"/>
              </a:rPr>
              <a:t>M-</a:t>
            </a:r>
            <a:r>
              <a:rPr sz="4050" spc="-140" dirty="0">
                <a:latin typeface="Arial Black"/>
                <a:cs typeface="Arial Black"/>
              </a:rPr>
              <a:t>2115000944</a:t>
            </a:r>
            <a:endParaRPr sz="4050" dirty="0">
              <a:latin typeface="Arial Black"/>
              <a:cs typeface="Arial Black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A2CAB1-6918-77A7-8F2E-772A6679B2FF}"/>
              </a:ext>
            </a:extLst>
          </p:cNvPr>
          <p:cNvSpPr/>
          <p:nvPr/>
        </p:nvSpPr>
        <p:spPr>
          <a:xfrm>
            <a:off x="685800" y="419100"/>
            <a:ext cx="16840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Team Introduction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29E582-0E94-4C3E-8E3A-9602D7D3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95" y="3695700"/>
            <a:ext cx="8357705" cy="470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0448" y="2819670"/>
            <a:ext cx="12696824" cy="7143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85" dirty="0"/>
              <a:t>Customer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2819" y="2750656"/>
            <a:ext cx="12696824" cy="7143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-605" dirty="0"/>
              <a:t>Category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1542" y="3147664"/>
            <a:ext cx="12696824" cy="71393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6485">
              <a:lnSpc>
                <a:spcPct val="100000"/>
              </a:lnSpc>
              <a:spcBef>
                <a:spcPts val="100"/>
              </a:spcBef>
            </a:pPr>
            <a:r>
              <a:rPr spc="-520" dirty="0"/>
              <a:t>Brand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1907" y="2855990"/>
            <a:ext cx="12696824" cy="7143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3860">
              <a:lnSpc>
                <a:spcPct val="100000"/>
              </a:lnSpc>
              <a:spcBef>
                <a:spcPts val="100"/>
              </a:spcBef>
            </a:pPr>
            <a:r>
              <a:rPr spc="-470" dirty="0"/>
              <a:t>Supplier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1725" y="2879306"/>
            <a:ext cx="12696824" cy="7143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984">
              <a:lnSpc>
                <a:spcPct val="100000"/>
              </a:lnSpc>
              <a:spcBef>
                <a:spcPts val="100"/>
              </a:spcBef>
            </a:pPr>
            <a:r>
              <a:rPr spc="-484" dirty="0"/>
              <a:t>Product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4825" y="3147664"/>
            <a:ext cx="12696824" cy="71393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100"/>
              </a:spcBef>
            </a:pPr>
            <a:r>
              <a:rPr spc="-705" dirty="0"/>
              <a:t>Purchase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0266" y="2885808"/>
            <a:ext cx="12696824" cy="7143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1694">
              <a:lnSpc>
                <a:spcPct val="100000"/>
              </a:lnSpc>
              <a:spcBef>
                <a:spcPts val="100"/>
              </a:spcBef>
            </a:pPr>
            <a:r>
              <a:rPr spc="-525" dirty="0"/>
              <a:t>Orders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4075" y="0"/>
            <a:ext cx="14758785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2042" y="8036"/>
            <a:ext cx="14228324" cy="102789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4887" y="285970"/>
            <a:ext cx="14204563" cy="100010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3568" y="278027"/>
            <a:ext cx="14092118" cy="100089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3362" y="285529"/>
            <a:ext cx="14027411" cy="100014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0" y="310522"/>
            <a:ext cx="14073073" cy="99764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1565" y="281193"/>
            <a:ext cx="13817365" cy="100058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26</Words>
  <Application>Microsoft Office PowerPoint</Application>
  <PresentationFormat>Custom</PresentationFormat>
  <Paragraphs>14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Arial Black</vt:lpstr>
      <vt:lpstr>Calibri</vt:lpstr>
      <vt:lpstr>Office Theme</vt:lpstr>
      <vt:lpstr>Inventory   Management      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Login</vt:lpstr>
      <vt:lpstr>Home</vt:lpstr>
      <vt:lpstr>Customer</vt:lpstr>
      <vt:lpstr>Category</vt:lpstr>
      <vt:lpstr>Brand</vt:lpstr>
      <vt:lpstr>Supplier</vt:lpstr>
      <vt:lpstr>Product</vt:lpstr>
      <vt:lpstr>Purchase</vt:lpstr>
      <vt:lpstr>Orders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heading</dc:title>
  <dc:creator>BHANU SINGH</dc:creator>
  <cp:keywords>DAF1YD15x74,BAFmFD4Jwgk</cp:keywords>
  <cp:lastModifiedBy>Shaurya Chauhan</cp:lastModifiedBy>
  <cp:revision>2</cp:revision>
  <dcterms:created xsi:type="dcterms:W3CDTF">2023-11-28T01:24:57Z</dcterms:created>
  <dcterms:modified xsi:type="dcterms:W3CDTF">2023-11-28T01:37:46Z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2023-11-27T00:00:00Z</vt:filetime>
  </property>
  <property fmtid="{D5CDD505-2E9C-101B-9397-08002B2CF9AE}" pid="3" name="Creator">
    <vt:lpwstr>Canva</vt:lpwstr>
  </property>
  <property fmtid="{D5CDD505-2E9C-101B-9397-08002B2CF9AE}" pid="4" name="LastSaved">
    <vt:filetime>2023-11-28T00:00:00Z</vt:filetime>
  </property>
  <property fmtid="{D5CDD505-2E9C-101B-9397-08002B2CF9AE}" pid="5" name="Producer">
    <vt:lpwstr>Canva</vt:lpwstr>
  </property>
</Properties>
</file>